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7214D6-6351-4093-9969-111C28B71282}">
  <a:tblStyle styleId="{4F7214D6-6351-4093-9969-111C28B7128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2-0-rnn_basics.ipynb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hyperlink" Target="https://www.tensorflow.org/versions/r0.11/tutorials/wide_and_deep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://karpathy.github.io/2015/05/21/rnn-effectivenes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hyperlink" Target="http://karpathy.github.io/2015/05/21/rnn-effectivenes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5.png"/><Relationship Id="rId15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5-rnn_stock_prediction.py" TargetMode="External"/><Relationship Id="rId4" Type="http://schemas.openxmlformats.org/officeDocument/2006/relationships/image" Target="../media/image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jiwonkim.org/awesome-rn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5" name="Shape 19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96" name="Shape 1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Shape 19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98" name="Shape 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95" name="Shape 295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6" name="Shape 296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297" name="Shape 297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Shape 2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6" name="Shape 306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307" name="Shape 307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8" name="Shape 3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18" name="Shape 318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330" name="Shape 330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9" name="Shape 339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40" name="Shape 3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Shape 341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42" name="Shape 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4" name="Shape 404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5" name="Shape 405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6" name="Shape 406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7" name="Shape 407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8" name="Shape 408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09" name="Shape 409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2" name="Shape 412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3" name="Shape 413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4" name="Shape 414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5" name="Shape 415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416" name="Shape 416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05" name="Shape 20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75" y="1966300"/>
            <a:ext cx="5715000" cy="22764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470" name="Shape 470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1145"/>
            <a:ext cx="8839196" cy="258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/>
        </p:nvSpPr>
        <p:spPr>
          <a:xfrm>
            <a:off x="0" y="669900"/>
            <a:ext cx="6631800" cy="4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>
              <a:lnSpc>
                <a:spcPct val="121429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y_data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[batch_size, sequence_length, emb_dim 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prediction2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200">
                <a:solidFill>
                  <a:srgbClr val="40808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[batch_size * sequence_length]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weights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constant([[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]], dtype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sequence_loss1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sequence_loss(prediction1,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sequence_loss2 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seq2seq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sequence_loss(prediction2, y_data, weights)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"Loss1: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sequence_loss1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eval(),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BA212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"Loss2: "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sequence_loss2</a:t>
            </a:r>
            <a:r>
              <a:rPr lang="en" sz="12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eval())</a:t>
            </a:r>
            <a:b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7143525" y="4168400"/>
            <a:ext cx="1699800" cy="74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Loss1:  0.513015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Loss2:  0.371101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490" name="Shape 490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Basics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3" name="Shape 21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Shape 21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216" name="Shape 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14" name="Shape 51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515" name="Shape 5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Shape 51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517" name="Shape 5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540" name="Shape 540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554" name="Shape 554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567" name="Shape 567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Shape 57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582" name="Shape 582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3" name="Shape 583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590" name="Shape 590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Shape 599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long sequence RNN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Why it does not work?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Shape 61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sequences: Stacked RNN + Softmax layer</a:t>
            </a:r>
            <a:endParaRPr/>
          </a:p>
        </p:txBody>
      </p:sp>
      <p:sp>
        <p:nvSpPr>
          <p:cNvPr id="620" name="Shape 62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621" name="Shape 621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622" name="Shape 6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Shape 623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624" name="Shape 6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630" name="Shape 6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Shape 6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654" name="Shape 654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Shape 65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6" name="Shape 6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662" name="Shape 662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64" name="Shape 6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&amp; Deep</a:t>
            </a:r>
            <a:endParaRPr/>
          </a:p>
        </p:txBody>
      </p:sp>
      <p:pic>
        <p:nvPicPr>
          <p:cNvPr descr="pasted-image.png" id="670" name="Shape 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38" y="1519238"/>
            <a:ext cx="8467800" cy="21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Shape 671"/>
          <p:cNvSpPr/>
          <p:nvPr/>
        </p:nvSpPr>
        <p:spPr>
          <a:xfrm>
            <a:off x="1292686" y="4775376"/>
            <a:ext cx="7434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7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https://www.tensorflow.org/versions/r0.11/tutorials/wide_and_deep/index.html</a:t>
            </a:r>
            <a:endParaRPr sz="5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685" name="Shape 685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94" name="Shape 69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2" name="Shape 702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709" name="Shape 709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Shape 71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25" name="Shape 725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3" name="Shape 733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35" name="Shape 735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 strike="sngStrik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trike="sngStrik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endParaRPr strike="sngStrike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BasicLSTMCell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Shape 7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5368425" y="4905175"/>
            <a:ext cx="43095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http://karpathy.github.io/2015/05/21/rnn-effectiveness/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757" name="Shape 757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758" name="Shape 7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Shape 7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5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sp>
        <p:nvSpPr>
          <p:cNvPr id="765" name="Shape 76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66" name="Shape 76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67" name="Shape 7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Shape 76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69" name="Shape 7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775" name="Shape 7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Shape 7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</a:t>
            </a:r>
            <a:r>
              <a:rPr lang="en" sz="2000"/>
              <a:t>         e            l            l            o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</a:t>
            </a:r>
            <a:r>
              <a:rPr lang="en" sz="2000">
                <a:solidFill>
                  <a:schemeClr val="dk1"/>
                </a:solidFill>
              </a:rPr>
              <a:t>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808" name="Shape 80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814" name="Shape 81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Shape 81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6" name="Shape 81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Shape 82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12-</a:t>
            </a:r>
            <a:r>
              <a:rPr lang="en"/>
              <a:t>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  <p:sp>
        <p:nvSpPr>
          <p:cNvPr id="823" name="Shape 82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24" name="Shape 82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825" name="Shape 8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Shape 82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827" name="Shape 8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833" name="Shape 8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Shape 8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Shape 8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856" name="Shape 856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{4F7214D6-6351-4093-9969-111C28B71282}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857" name="Shape 857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864" name="Shape 864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865" name="Shape 865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866" name="Shape 866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867" name="Shape 867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868" name="Shape 868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869" name="Shape 869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870" name="Shape 870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871" name="Shape 871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872" name="Shape 87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7" name="Shape 877"/>
          <p:cNvGraphicFramePr/>
          <p:nvPr/>
        </p:nvGraphicFramePr>
        <p:xfrm>
          <a:off x="142838" y="201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{4F7214D6-6351-4093-9969-111C28B71282}</a:tableStyleId>
              </a:tblPr>
              <a:tblGrid>
                <a:gridCol w="1074650"/>
                <a:gridCol w="1074650"/>
                <a:gridCol w="1074650"/>
                <a:gridCol w="1046825"/>
                <a:gridCol w="10746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8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?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00" y="31550"/>
            <a:ext cx="6618793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884" name="Shape 884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5" name="Shape 885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886" name="Shape 886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-8200" y="-18450"/>
            <a:ext cx="6773100" cy="1108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892" name="Shape 892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3" name="Shape 893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899" name="Shape 899"/>
          <p:cNvSpPr txBox="1"/>
          <p:nvPr/>
        </p:nvSpPr>
        <p:spPr>
          <a:xfrm>
            <a:off x="0" y="903900"/>
            <a:ext cx="914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tf.contrib.layers.fully_connected(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activation_fn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1" name="Shape 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50" y="680775"/>
            <a:ext cx="1047100" cy="1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07" name="Shape 907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pic>
        <p:nvPicPr>
          <p:cNvPr id="909" name="Shape 9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00" y="1548500"/>
            <a:ext cx="3590800" cy="26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180200" y="1460001"/>
            <a:ext cx="8783400" cy="197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 stock prediction using linear regression only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 results using more features such as keywords and/or sentiments in top news</a:t>
            </a:r>
            <a:endParaRPr sz="2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922" name="Shape 922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